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1"/>
  </p:notesMasterIdLst>
  <p:sldIdLst>
    <p:sldId id="256" r:id="rId4"/>
    <p:sldId id="257" r:id="rId5"/>
    <p:sldId id="261" r:id="rId6"/>
    <p:sldId id="263" r:id="rId7"/>
    <p:sldId id="262" r:id="rId8"/>
    <p:sldId id="267" r:id="rId9"/>
    <p:sldId id="268" r:id="rId10"/>
    <p:sldId id="270" r:id="rId11"/>
    <p:sldId id="274" r:id="rId12"/>
    <p:sldId id="269" r:id="rId13"/>
    <p:sldId id="273" r:id="rId14"/>
    <p:sldId id="272" r:id="rId15"/>
    <p:sldId id="275" r:id="rId16"/>
    <p:sldId id="276" r:id="rId17"/>
    <p:sldId id="277" r:id="rId18"/>
    <p:sldId id="264" r:id="rId19"/>
    <p:sldId id="278" r:id="rId20"/>
    <p:sldId id="271" r:id="rId21"/>
    <p:sldId id="280" r:id="rId22"/>
    <p:sldId id="281" r:id="rId23"/>
    <p:sldId id="282" r:id="rId24"/>
    <p:sldId id="286" r:id="rId25"/>
    <p:sldId id="284" r:id="rId26"/>
    <p:sldId id="285" r:id="rId27"/>
    <p:sldId id="287" r:id="rId28"/>
    <p:sldId id="288" r:id="rId29"/>
    <p:sldId id="289" r:id="rId30"/>
    <p:sldId id="291" r:id="rId31"/>
    <p:sldId id="297" r:id="rId32"/>
    <p:sldId id="296" r:id="rId33"/>
    <p:sldId id="290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3" r:id="rId47"/>
    <p:sldId id="311" r:id="rId48"/>
    <p:sldId id="312" r:id="rId49"/>
    <p:sldId id="315" r:id="rId50"/>
    <p:sldId id="316" r:id="rId51"/>
    <p:sldId id="320" r:id="rId52"/>
    <p:sldId id="317" r:id="rId53"/>
    <p:sldId id="318" r:id="rId54"/>
    <p:sldId id="319" r:id="rId55"/>
    <p:sldId id="314" r:id="rId56"/>
    <p:sldId id="321" r:id="rId57"/>
    <p:sldId id="322" r:id="rId58"/>
    <p:sldId id="323" r:id="rId59"/>
    <p:sldId id="260" r:id="rId6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5F460-C802-4C0A-B2B1-5B444B63173A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9A1A6-3C21-45B5-9A35-F64FBB2B7A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358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565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53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96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19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872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2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9A1A6-3C21-45B5-9A35-F64FBB2B7A07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712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00C8-FBF3-4048-AEC2-C94DAAF5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7BA38-5876-5EB3-AB5C-5E50ED51C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0560-5E8A-3AC5-9011-F7B5647F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B5801-7883-D7C5-AFEC-5636BE1F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D6F4E-6729-D951-BDF3-1EB4BA20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938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00E2-0324-E9D6-FF95-319D2C39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338FD-A4D9-973F-01A4-7F3A3B787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6B8E9-508F-3486-D8C8-1C3EA0B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43BDA-17CE-4926-E841-2969E8B9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A1DA6-9834-15E9-2A6D-E56575DA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771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E0361-B4D6-4C66-A051-EC2008290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B768A-6C24-900B-B9E1-FF72C8F7D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2C6FB-D92E-E22E-F008-DFC6F027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7B96B-345E-B16B-6377-7370B8D0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AFDC-CBAE-DF42-BD0B-4D584DFD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291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9EBB-200B-3231-E75C-CB4ADEFD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142F-8DBE-222F-D8CA-3935BB5E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B4F61-E9A7-7A55-7028-8B5D6786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BE4C-EF44-4F5D-A804-B041832F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2DB5-5E59-9AC8-D1ED-19D920D8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03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730-9C8E-8BCA-864C-4AD6E8F5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F312E-DA5B-25CD-6355-183CD750B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019C-EB4F-6765-F999-34DE56C4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B9AEB-08C8-75A3-B04F-72CF60A2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F1CA-F9FD-8BF6-3E95-68FEE0EB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835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871A-8D80-5770-EDD0-2BAA4A79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2797-CC5E-CA2D-07BB-BA15D2158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DB94A-41AB-9FEE-BB9C-53856B33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56C5-31F0-2BA5-6343-ECBC43D6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9B7A0-E793-64E5-2C32-0E6F9421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7F511-28C8-79EF-95DB-6B8A0EC5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578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1100-DB11-877D-7FC1-59D5184E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1CC0F-D703-7EEA-6E5D-97B2EEF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8F49D-91C2-29FE-57BD-3072C03B6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FCC2-6C0E-6589-753D-7210C84E8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CF302-CE62-0D54-21CF-4080A0212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22ACF-1F20-B6D5-D345-FD32F656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8FFA9-C0C2-6736-5BC9-1E777164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4F0B-0DFA-D9B5-F20C-F47E7364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606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D501-C5DD-5405-81C0-334A3CE0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F6DD7-198F-1942-32F6-4B8E00AA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1336A-FBBA-F05F-675E-8C08C138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67729-B767-F153-7D54-60EECEE3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65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73A83-244F-C3EA-760D-4BE21F7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B3EAD-4875-0EBF-0660-2A28C374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E27A-858F-3DB6-6D81-52E47AEA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39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F41-410B-9FA9-C18A-114654FE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16CA-78A6-658B-6AE9-A9CE56002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488B3-F51B-2C95-7FB8-A5C77776B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5C0D6-1321-BA00-4D4A-03A899C6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07AD1-8106-D469-BF8C-C68F1D70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842F1-116E-3F1F-AEDE-19848D84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1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32F1-5DE2-6AD1-5833-09D077BF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F1F69-8B0B-D4E1-ABA8-EB19C74C2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9022E-301B-7E66-FB59-096CE15A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EFECF-4037-3AC3-7AF7-48EAED99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B8B4D-9818-8123-4AC5-E89B40E6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12E6C-0B65-4D29-E367-2100EABE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072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8E0DF-91B4-BF5D-F542-5720936C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71477-E484-378C-B22D-54826B33E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1322-DDAA-7F12-993E-5EE0C4CB7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CCDBE-1BAB-44A5-B599-C4888DF65A77}" type="datetimeFigureOut">
              <a:rPr lang="tr-TR" smtClean="0"/>
              <a:t>7.06.2023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CBE53-6487-F9AC-7568-13F286FE6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1902-B7E5-CF47-FEF0-EAC578A1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4AE3E-E42C-4123-A5AC-748431C2B5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516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ADEFA-9EBB-5CEC-1761-052F8BF04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1892808"/>
            <a:ext cx="3571810" cy="2319901"/>
          </a:xfrm>
        </p:spPr>
        <p:txBody>
          <a:bodyPr>
            <a:normAutofit/>
          </a:bodyPr>
          <a:lstStyle/>
          <a:p>
            <a:pPr algn="l"/>
            <a:r>
              <a:rPr lang="tr-TR" sz="6600" dirty="0" err="1"/>
              <a:t>HR</a:t>
            </a:r>
            <a:r>
              <a:rPr lang="tr-TR" sz="6600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FB365-E5BF-3158-4C8B-829045B9A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2089679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TEAM 1</a:t>
            </a:r>
          </a:p>
          <a:p>
            <a:pPr algn="l"/>
            <a:endParaRPr lang="tr-TR" dirty="0"/>
          </a:p>
        </p:txBody>
      </p:sp>
      <p:sp>
        <p:nvSpPr>
          <p:cNvPr id="14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People Planning">
            <a:extLst>
              <a:ext uri="{FF2B5EF4-FFF2-40B4-BE49-F238E27FC236}">
                <a16:creationId xmlns:a16="http://schemas.microsoft.com/office/drawing/2014/main" id="{207A0AE8-F460-6643-0679-110A1CEAD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4654296" y="1391936"/>
            <a:ext cx="7214616" cy="40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2F9E-517C-C715-0765-B5892229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7977-CE85-E435-DF67-737752943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0C751-4450-9EF8-9426-57EF2BC69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t="9931" r="752" b="3819"/>
          <a:stretch/>
        </p:blipFill>
        <p:spPr>
          <a:xfrm>
            <a:off x="589334" y="681036"/>
            <a:ext cx="10995285" cy="5402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DA4F13-14C2-95FF-918F-2711F3BF3DFB}"/>
              </a:ext>
            </a:extLst>
          </p:cNvPr>
          <p:cNvSpPr/>
          <p:nvPr/>
        </p:nvSpPr>
        <p:spPr>
          <a:xfrm>
            <a:off x="9986930" y="2224366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3AAA0A-2C21-D2A6-2EBE-F16F8A9F6F85}"/>
              </a:ext>
            </a:extLst>
          </p:cNvPr>
          <p:cNvSpPr/>
          <p:nvPr/>
        </p:nvSpPr>
        <p:spPr>
          <a:xfrm>
            <a:off x="9845707" y="640212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776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any information&#10;&#10;Description automatically generated with medium confidence">
            <a:extLst>
              <a:ext uri="{FF2B5EF4-FFF2-40B4-BE49-F238E27FC236}">
                <a16:creationId xmlns:a16="http://schemas.microsoft.com/office/drawing/2014/main" id="{AE998823-9805-F33D-7E47-4362A806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6" y="883412"/>
            <a:ext cx="3963285" cy="4786376"/>
          </a:xfr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0B476AEF-38D7-24EA-3E46-7CCE127C50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7E52E-663A-B431-D320-5EED3A546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9" t="10457" r="20984" b="45927"/>
          <a:stretch/>
        </p:blipFill>
        <p:spPr>
          <a:xfrm>
            <a:off x="5565861" y="883412"/>
            <a:ext cx="5868924" cy="29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5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CA2E-223B-E944-82B4-77BA309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347D9-0435-751F-15A2-B30974B2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" t="9798" r="864" b="4093"/>
          <a:stretch/>
        </p:blipFill>
        <p:spPr>
          <a:xfrm>
            <a:off x="565714" y="715639"/>
            <a:ext cx="11060571" cy="5426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86DEE-C14E-64D1-D52F-34D9E398E2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66789" t="2833" r="858" b="58170"/>
          <a:stretch/>
        </p:blipFill>
        <p:spPr>
          <a:xfrm>
            <a:off x="7493000" y="3544094"/>
            <a:ext cx="4356100" cy="2953568"/>
          </a:xfrm>
          <a:prstGeom prst="rect">
            <a:avLst/>
          </a:prstGeom>
        </p:spPr>
      </p:pic>
      <p:pic>
        <p:nvPicPr>
          <p:cNvPr id="10" name="Content Placeholder 9" descr="Cursor outline">
            <a:extLst>
              <a:ext uri="{FF2B5EF4-FFF2-40B4-BE49-F238E27FC236}">
                <a16:creationId xmlns:a16="http://schemas.microsoft.com/office/drawing/2014/main" id="{4683D377-22A8-4202-FB4E-C4AB517DD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200" y="5020878"/>
            <a:ext cx="457200" cy="4572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9645C-9453-B41C-5A15-F24538789492}"/>
              </a:ext>
            </a:extLst>
          </p:cNvPr>
          <p:cNvSpPr/>
          <p:nvPr/>
        </p:nvSpPr>
        <p:spPr>
          <a:xfrm>
            <a:off x="206407" y="1456761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722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627F0-2D6C-665A-70B8-9291FCF9A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9446" r="938" b="3703"/>
          <a:stretch/>
        </p:blipFill>
        <p:spPr>
          <a:xfrm>
            <a:off x="609600" y="711199"/>
            <a:ext cx="11087100" cy="5502487"/>
          </a:xfrm>
          <a:prstGeom prst="rect">
            <a:avLst/>
          </a:prstGeom>
        </p:spPr>
      </p:pic>
      <p:pic>
        <p:nvPicPr>
          <p:cNvPr id="10" name="Content Placeholder 9" descr="Cursor outline">
            <a:extLst>
              <a:ext uri="{FF2B5EF4-FFF2-40B4-BE49-F238E27FC236}">
                <a16:creationId xmlns:a16="http://schemas.microsoft.com/office/drawing/2014/main" id="{4683D377-22A8-4202-FB4E-C4AB517DD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4200" y="5020878"/>
            <a:ext cx="457200" cy="4572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9645C-9453-B41C-5A15-F24538789492}"/>
              </a:ext>
            </a:extLst>
          </p:cNvPr>
          <p:cNvSpPr/>
          <p:nvPr/>
        </p:nvSpPr>
        <p:spPr>
          <a:xfrm>
            <a:off x="8897645" y="3717361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5DBFB-A87D-C1B2-7688-3A94361C323F}"/>
              </a:ext>
            </a:extLst>
          </p:cNvPr>
          <p:cNvSpPr/>
          <p:nvPr/>
        </p:nvSpPr>
        <p:spPr>
          <a:xfrm>
            <a:off x="8897645" y="3196661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E32DE-D3CA-06E0-C854-C01F1F4E6163}"/>
              </a:ext>
            </a:extLst>
          </p:cNvPr>
          <p:cNvSpPr/>
          <p:nvPr/>
        </p:nvSpPr>
        <p:spPr>
          <a:xfrm>
            <a:off x="206407" y="1825061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410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627F0-2D6C-665A-70B8-9291FCF9A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9446" r="938" b="3703"/>
          <a:stretch/>
        </p:blipFill>
        <p:spPr>
          <a:xfrm>
            <a:off x="609600" y="711199"/>
            <a:ext cx="11087100" cy="5502487"/>
          </a:xfrm>
          <a:prstGeom prst="rect">
            <a:avLst/>
          </a:prstGeom>
        </p:spPr>
      </p:pic>
      <p:pic>
        <p:nvPicPr>
          <p:cNvPr id="10" name="Content Placeholder 9" descr="Cursor outline">
            <a:extLst>
              <a:ext uri="{FF2B5EF4-FFF2-40B4-BE49-F238E27FC236}">
                <a16:creationId xmlns:a16="http://schemas.microsoft.com/office/drawing/2014/main" id="{4683D377-22A8-4202-FB4E-C4AB517DD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200" y="5020878"/>
            <a:ext cx="457200" cy="4572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9645C-9453-B41C-5A15-F24538789492}"/>
              </a:ext>
            </a:extLst>
          </p:cNvPr>
          <p:cNvSpPr/>
          <p:nvPr/>
        </p:nvSpPr>
        <p:spPr>
          <a:xfrm>
            <a:off x="1866531" y="1669002"/>
            <a:ext cx="1347186" cy="389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E32DE-D3CA-06E0-C854-C01F1F4E6163}"/>
              </a:ext>
            </a:extLst>
          </p:cNvPr>
          <p:cNvSpPr/>
          <p:nvPr/>
        </p:nvSpPr>
        <p:spPr>
          <a:xfrm>
            <a:off x="206407" y="1825061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3DB94-2C83-C1AC-51BF-579174EB64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6" t="2460" r="35849" b="64660"/>
          <a:stretch/>
        </p:blipFill>
        <p:spPr>
          <a:xfrm>
            <a:off x="3620484" y="577049"/>
            <a:ext cx="8266715" cy="239697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AA936-7F3C-2F1E-4A79-6829C9AD4B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226" t="12816" r="34463" b="50000"/>
          <a:stretch/>
        </p:blipFill>
        <p:spPr>
          <a:xfrm>
            <a:off x="5184930" y="3063779"/>
            <a:ext cx="5063970" cy="276457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5877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222A3F-89AD-177D-4820-BB9BB54F5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" t="9709" r="582" b="4078"/>
          <a:stretch/>
        </p:blipFill>
        <p:spPr>
          <a:xfrm>
            <a:off x="544780" y="730437"/>
            <a:ext cx="10960395" cy="5362113"/>
          </a:xfrm>
          <a:prstGeom prst="rect">
            <a:avLst/>
          </a:prstGeom>
        </p:spPr>
      </p:pic>
      <p:pic>
        <p:nvPicPr>
          <p:cNvPr id="10" name="Content Placeholder 9" descr="Cursor outline">
            <a:extLst>
              <a:ext uri="{FF2B5EF4-FFF2-40B4-BE49-F238E27FC236}">
                <a16:creationId xmlns:a16="http://schemas.microsoft.com/office/drawing/2014/main" id="{4683D377-22A8-4202-FB4E-C4AB517DD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200" y="5020878"/>
            <a:ext cx="457200" cy="4572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9645C-9453-B41C-5A15-F24538789492}"/>
              </a:ext>
            </a:extLst>
          </p:cNvPr>
          <p:cNvSpPr/>
          <p:nvPr/>
        </p:nvSpPr>
        <p:spPr>
          <a:xfrm>
            <a:off x="10386873" y="1326654"/>
            <a:ext cx="1003177" cy="11502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D921B-7991-032A-44BB-27BA61F50B69}"/>
              </a:ext>
            </a:extLst>
          </p:cNvPr>
          <p:cNvSpPr/>
          <p:nvPr/>
        </p:nvSpPr>
        <p:spPr>
          <a:xfrm>
            <a:off x="206407" y="2224555"/>
            <a:ext cx="1846555" cy="467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339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05C2-7462-5B57-C705-AD958AE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92424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COMPANY</a:t>
            </a:r>
            <a:r>
              <a:rPr lang="tr-TR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MANAGER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Person mit Maus">
            <a:extLst>
              <a:ext uri="{FF2B5EF4-FFF2-40B4-BE49-F238E27FC236}">
                <a16:creationId xmlns:a16="http://schemas.microsoft.com/office/drawing/2014/main" id="{24FBA148-D3BE-0351-82CE-7909CFA94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6" r="15241" b="-1"/>
          <a:stretch/>
        </p:blipFill>
        <p:spPr>
          <a:xfrm>
            <a:off x="5477988" y="640080"/>
            <a:ext cx="55672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BF48-568E-A1EB-CBB8-F76FEB4B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t="9579" r="607" b="3948"/>
          <a:stretch/>
        </p:blipFill>
        <p:spPr>
          <a:xfrm>
            <a:off x="568171" y="763434"/>
            <a:ext cx="10821879" cy="5331131"/>
          </a:xfrm>
          <a:prstGeom prst="rect">
            <a:avLst/>
          </a:prstGeom>
        </p:spPr>
      </p:pic>
      <p:pic>
        <p:nvPicPr>
          <p:cNvPr id="10" name="Content Placeholder 9" descr="Cursor outline">
            <a:extLst>
              <a:ext uri="{FF2B5EF4-FFF2-40B4-BE49-F238E27FC236}">
                <a16:creationId xmlns:a16="http://schemas.microsoft.com/office/drawing/2014/main" id="{4683D377-22A8-4202-FB4E-C4AB517DD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200" y="5020878"/>
            <a:ext cx="457200" cy="4572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CD921B-7991-032A-44BB-27BA61F50B69}"/>
              </a:ext>
            </a:extLst>
          </p:cNvPr>
          <p:cNvSpPr/>
          <p:nvPr/>
        </p:nvSpPr>
        <p:spPr>
          <a:xfrm>
            <a:off x="426128" y="1487710"/>
            <a:ext cx="1491448" cy="41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608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4F5A0-160E-34CC-CE17-1823AA032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" t="9831" r="908" b="3702"/>
          <a:stretch/>
        </p:blipFill>
        <p:spPr>
          <a:xfrm>
            <a:off x="571793" y="855901"/>
            <a:ext cx="11158389" cy="5506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2C571-B911-1380-C5F4-157DE170873F}"/>
              </a:ext>
            </a:extLst>
          </p:cNvPr>
          <p:cNvSpPr/>
          <p:nvPr/>
        </p:nvSpPr>
        <p:spPr>
          <a:xfrm>
            <a:off x="382478" y="1653309"/>
            <a:ext cx="1252358" cy="3481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501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57A4-7C9C-ABB9-8968-0B40BF631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9967" r="833" b="3569"/>
          <a:stretch/>
        </p:blipFill>
        <p:spPr>
          <a:xfrm>
            <a:off x="696684" y="908229"/>
            <a:ext cx="11006898" cy="5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05C2-7462-5B57-C705-AD958AE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6600" dirty="0" err="1"/>
              <a:t>LOGIN</a:t>
            </a:r>
            <a:r>
              <a:rPr lang="tr-TR" sz="6600" dirty="0"/>
              <a:t> </a:t>
            </a:r>
            <a:r>
              <a:rPr lang="tr-TR" sz="6600" dirty="0" err="1"/>
              <a:t>PAGE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Person mit Maus">
            <a:extLst>
              <a:ext uri="{FF2B5EF4-FFF2-40B4-BE49-F238E27FC236}">
                <a16:creationId xmlns:a16="http://schemas.microsoft.com/office/drawing/2014/main" id="{24FBA148-D3BE-0351-82CE-7909CFA94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6" r="15241" b="-1"/>
          <a:stretch/>
        </p:blipFill>
        <p:spPr>
          <a:xfrm>
            <a:off x="5477988" y="640080"/>
            <a:ext cx="55672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1D5BF-B3B9-905D-8227-BFAFEF5B4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696" r="682" b="3570"/>
          <a:stretch/>
        </p:blipFill>
        <p:spPr>
          <a:xfrm>
            <a:off x="637309" y="943270"/>
            <a:ext cx="11046692" cy="54555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3B484D-7907-450C-C9E7-93042901B731}"/>
              </a:ext>
            </a:extLst>
          </p:cNvPr>
          <p:cNvSpPr/>
          <p:nvPr/>
        </p:nvSpPr>
        <p:spPr>
          <a:xfrm>
            <a:off x="518491" y="5246908"/>
            <a:ext cx="1393436" cy="3074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842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BE8C5B-BC20-42EB-9FF3-4AA70338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FBFC9-5D06-62CB-1293-8D7F8E602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562" r="682" b="3704"/>
          <a:stretch/>
        </p:blipFill>
        <p:spPr>
          <a:xfrm>
            <a:off x="609600" y="810874"/>
            <a:ext cx="11037455" cy="54510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8D2853-DF8B-918C-C7B0-40EF4925DA33}"/>
              </a:ext>
            </a:extLst>
          </p:cNvPr>
          <p:cNvSpPr/>
          <p:nvPr/>
        </p:nvSpPr>
        <p:spPr>
          <a:xfrm>
            <a:off x="518491" y="5200727"/>
            <a:ext cx="1491448" cy="41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A6201-7EF5-9FF2-BEFA-F94CB91BF520}"/>
              </a:ext>
            </a:extLst>
          </p:cNvPr>
          <p:cNvSpPr/>
          <p:nvPr/>
        </p:nvSpPr>
        <p:spPr>
          <a:xfrm>
            <a:off x="2078182" y="1593927"/>
            <a:ext cx="1791854" cy="41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970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3CDC7E-FAD9-4A8F-E9CF-089BC47B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E8C5B-BC20-42EB-9FF3-4AA70338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832" r="606" b="3569"/>
          <a:stretch/>
        </p:blipFill>
        <p:spPr>
          <a:xfrm>
            <a:off x="531124" y="840380"/>
            <a:ext cx="11023567" cy="5431536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E7D66C-4A23-8AFF-42F7-135787340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08" y="776224"/>
            <a:ext cx="3292736" cy="1782249"/>
          </a:xfrm>
        </p:spPr>
      </p:pic>
    </p:spTree>
    <p:extLst>
      <p:ext uri="{BB962C8B-B14F-4D97-AF65-F5344CB8AC3E}">
        <p14:creationId xmlns:p14="http://schemas.microsoft.com/office/powerpoint/2010/main" val="252694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93E1D-C605-2F77-5D1B-B089F0E3B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697" r="606" b="3704"/>
          <a:stretch/>
        </p:blipFill>
        <p:spPr>
          <a:xfrm>
            <a:off x="674255" y="872101"/>
            <a:ext cx="11023569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3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D655C8-D29D-EBD0-3777-C1323EF6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49" y="2193356"/>
            <a:ext cx="3970364" cy="21490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12FE7-512C-B7DB-ABA7-CE821160D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9292" r="832" b="4799"/>
          <a:stretch/>
        </p:blipFill>
        <p:spPr>
          <a:xfrm>
            <a:off x="701964" y="877825"/>
            <a:ext cx="11086853" cy="54315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BACE1-1D00-E29C-4387-8B06B63DD074}"/>
              </a:ext>
            </a:extLst>
          </p:cNvPr>
          <p:cNvSpPr/>
          <p:nvPr/>
        </p:nvSpPr>
        <p:spPr>
          <a:xfrm>
            <a:off x="8932133" y="3685963"/>
            <a:ext cx="1491448" cy="41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92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36F1F-6154-912C-74C8-C98F49AD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697" r="984" b="3838"/>
          <a:stretch/>
        </p:blipFill>
        <p:spPr>
          <a:xfrm>
            <a:off x="701964" y="804831"/>
            <a:ext cx="11086853" cy="5475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650668-181A-B50C-2D74-BFFDE5C3F57C}"/>
              </a:ext>
            </a:extLst>
          </p:cNvPr>
          <p:cNvSpPr/>
          <p:nvPr/>
        </p:nvSpPr>
        <p:spPr>
          <a:xfrm>
            <a:off x="6188364" y="1792509"/>
            <a:ext cx="650312" cy="41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2994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71390-055F-8334-6107-B5DCC54FF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0433" r="372" b="3909"/>
          <a:stretch/>
        </p:blipFill>
        <p:spPr>
          <a:xfrm>
            <a:off x="702741" y="804831"/>
            <a:ext cx="11286144" cy="5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6B6E6-0989-2EB2-5B7B-5CC2784DC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 t="9562" r="682" b="3569"/>
          <a:stretch/>
        </p:blipFill>
        <p:spPr>
          <a:xfrm>
            <a:off x="553278" y="757383"/>
            <a:ext cx="11232321" cy="5564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E18B-81FE-34BA-A059-45B98F8B51CC}"/>
              </a:ext>
            </a:extLst>
          </p:cNvPr>
          <p:cNvSpPr/>
          <p:nvPr/>
        </p:nvSpPr>
        <p:spPr>
          <a:xfrm>
            <a:off x="471057" y="5295705"/>
            <a:ext cx="1304172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06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B739E-0A59-B89D-FE55-E153E361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 t="10235" r="532" b="4107"/>
          <a:stretch/>
        </p:blipFill>
        <p:spPr>
          <a:xfrm>
            <a:off x="556563" y="826288"/>
            <a:ext cx="11164380" cy="5445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E18B-81FE-34BA-A059-45B98F8B51CC}"/>
              </a:ext>
            </a:extLst>
          </p:cNvPr>
          <p:cNvSpPr/>
          <p:nvPr/>
        </p:nvSpPr>
        <p:spPr>
          <a:xfrm>
            <a:off x="471057" y="5461959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105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C74BD-D69E-E5ED-CAF7-45DF092EF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" t="9427" r="606" b="6666"/>
          <a:stretch/>
        </p:blipFill>
        <p:spPr>
          <a:xfrm>
            <a:off x="529009" y="832026"/>
            <a:ext cx="11260695" cy="53840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1E18B-81FE-34BA-A059-45B98F8B51CC}"/>
              </a:ext>
            </a:extLst>
          </p:cNvPr>
          <p:cNvSpPr/>
          <p:nvPr/>
        </p:nvSpPr>
        <p:spPr>
          <a:xfrm>
            <a:off x="471057" y="5766753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017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1D31FF-A9E9-8123-728B-01A1C5BBB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" t="10058" r="86" b="4754"/>
          <a:stretch/>
        </p:blipFill>
        <p:spPr>
          <a:xfrm>
            <a:off x="643467" y="812160"/>
            <a:ext cx="10905066" cy="52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CE201-3551-8110-108D-DDEA3362C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" t="13199" r="758" b="3838"/>
          <a:stretch/>
        </p:blipFill>
        <p:spPr>
          <a:xfrm>
            <a:off x="483863" y="932873"/>
            <a:ext cx="11205805" cy="5301672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9FC63709-5ED0-9D03-3562-928375D75D1D}"/>
              </a:ext>
            </a:extLst>
          </p:cNvPr>
          <p:cNvSpPr/>
          <p:nvPr/>
        </p:nvSpPr>
        <p:spPr>
          <a:xfrm>
            <a:off x="1842657" y="1624521"/>
            <a:ext cx="1714359" cy="314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032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FF8EA-CDD7-0F05-F1E6-B6303430B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292" r="606" b="3838"/>
          <a:stretch/>
        </p:blipFill>
        <p:spPr>
          <a:xfrm>
            <a:off x="535710" y="803139"/>
            <a:ext cx="11083636" cy="54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1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5D741D-8EB1-99A0-1DD4-B8F8F881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395465-04AA-38FF-328B-6A188289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ECB991B-47F6-641E-4105-691C3AD0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476472"/>
            <a:ext cx="11287433" cy="58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4972F6-6CA8-B737-1667-C579D97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7AE6D2-36A1-8555-18D9-3F51D4FF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902270-40B6-BC5D-F849-17EDE5F8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7" y="312610"/>
            <a:ext cx="11339666" cy="586435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BD2D5BD-95F5-BEBC-EFEC-99C0E3EE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4" y="3611739"/>
            <a:ext cx="4381880" cy="278154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4914C0A-53F4-8A3B-8772-17F2C7DC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37" y="3691798"/>
            <a:ext cx="4633362" cy="253768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E0688DF-9B1C-17BD-2948-0B63E9B56C2D}"/>
              </a:ext>
            </a:extLst>
          </p:cNvPr>
          <p:cNvSpPr/>
          <p:nvPr/>
        </p:nvSpPr>
        <p:spPr>
          <a:xfrm>
            <a:off x="2058278" y="1578400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943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5EDAE1-576D-9689-1A47-D473A82C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97B7BFA-EFBC-E9C6-FB7D-A99BC7A3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645765"/>
            <a:ext cx="1134642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69BB381-9640-E51A-EF79-E4DC2962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478702"/>
            <a:ext cx="11326761" cy="5900595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985B1F9-1928-215E-7939-CF436733E1A2}"/>
              </a:ext>
            </a:extLst>
          </p:cNvPr>
          <p:cNvSpPr/>
          <p:nvPr/>
        </p:nvSpPr>
        <p:spPr>
          <a:xfrm>
            <a:off x="9821534" y="542491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0743954-873E-34A1-AB77-F8E806092C4E}"/>
              </a:ext>
            </a:extLst>
          </p:cNvPr>
          <p:cNvSpPr/>
          <p:nvPr/>
        </p:nvSpPr>
        <p:spPr>
          <a:xfrm>
            <a:off x="383458" y="1395520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6655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73FB210-9AFD-CBBC-39A4-A0A29E8E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932389"/>
            <a:ext cx="11385754" cy="499322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90FEE1B-6565-1D43-07B0-C2644434E74E}"/>
              </a:ext>
            </a:extLst>
          </p:cNvPr>
          <p:cNvSpPr/>
          <p:nvPr/>
        </p:nvSpPr>
        <p:spPr>
          <a:xfrm>
            <a:off x="1877069" y="1840350"/>
            <a:ext cx="1829692" cy="2637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E2BA72-5272-DF61-F0B9-096B5D266A2D}"/>
              </a:ext>
            </a:extLst>
          </p:cNvPr>
          <p:cNvSpPr/>
          <p:nvPr/>
        </p:nvSpPr>
        <p:spPr>
          <a:xfrm>
            <a:off x="363794" y="2572852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591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FD56DFD-D9D8-6FBA-2D95-70235953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895766"/>
            <a:ext cx="11297265" cy="506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93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E9F5063-BCC1-ECC3-742E-99FF63D9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913550"/>
            <a:ext cx="11267768" cy="50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9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93F3B5B-E2BD-CB4C-B4EB-256843F6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8" y="1248044"/>
            <a:ext cx="11198943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05C2-7462-5B57-C705-AD958AE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tr-TR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ACCOUNT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Person mit Maus">
            <a:extLst>
              <a:ext uri="{FF2B5EF4-FFF2-40B4-BE49-F238E27FC236}">
                <a16:creationId xmlns:a16="http://schemas.microsoft.com/office/drawing/2014/main" id="{24FBA148-D3BE-0351-82CE-7909CFA94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6" r="15241" b="-1"/>
          <a:stretch/>
        </p:blipFill>
        <p:spPr>
          <a:xfrm>
            <a:off x="5477988" y="640080"/>
            <a:ext cx="55672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400A9CB-47FF-5CC5-9939-90CDD357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676593"/>
            <a:ext cx="11110451" cy="5504814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7BCF283-3CE1-5D82-73B8-34A9C90631E7}"/>
              </a:ext>
            </a:extLst>
          </p:cNvPr>
          <p:cNvSpPr/>
          <p:nvPr/>
        </p:nvSpPr>
        <p:spPr>
          <a:xfrm>
            <a:off x="4807975" y="4552336"/>
            <a:ext cx="1288025" cy="2640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7455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CF627F5-C405-EACA-B247-366149C2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478173"/>
            <a:ext cx="11267768" cy="59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9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F56750A-5FFC-F837-107E-60E1157D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3" y="809044"/>
            <a:ext cx="11267768" cy="5239911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051214AB-448A-A94C-C581-7BF151C607FF}"/>
              </a:ext>
            </a:extLst>
          </p:cNvPr>
          <p:cNvSpPr/>
          <p:nvPr/>
        </p:nvSpPr>
        <p:spPr>
          <a:xfrm>
            <a:off x="10009239" y="3164940"/>
            <a:ext cx="1288025" cy="335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011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238B0C3-0F42-022E-9349-D87D8B5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8" y="486664"/>
            <a:ext cx="11120285" cy="58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5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5AA9CC9-04AF-EA28-3734-DCDCD505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592300"/>
            <a:ext cx="11090787" cy="36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3F436269-61ED-CB6A-9933-FA3345F4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0" y="852772"/>
            <a:ext cx="11139948" cy="515245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788FD818-52AD-2700-215E-0B845D1F3991}"/>
              </a:ext>
            </a:extLst>
          </p:cNvPr>
          <p:cNvSpPr/>
          <p:nvPr/>
        </p:nvSpPr>
        <p:spPr>
          <a:xfrm>
            <a:off x="521110" y="1746942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511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90F0B42-1A3D-E689-A0B6-C445D47B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9" y="537349"/>
            <a:ext cx="11228440" cy="578330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15A2EA1-6314-8F76-28BA-C6DA63865204}"/>
              </a:ext>
            </a:extLst>
          </p:cNvPr>
          <p:cNvSpPr/>
          <p:nvPr/>
        </p:nvSpPr>
        <p:spPr>
          <a:xfrm>
            <a:off x="7973962" y="4087019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96AFFC-E346-14CA-8796-F4A0197BCA22}"/>
              </a:ext>
            </a:extLst>
          </p:cNvPr>
          <p:cNvSpPr/>
          <p:nvPr/>
        </p:nvSpPr>
        <p:spPr>
          <a:xfrm>
            <a:off x="9068194" y="3599339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912EC63-D303-A944-3164-0528FA4D8F4A}"/>
              </a:ext>
            </a:extLst>
          </p:cNvPr>
          <p:cNvSpPr/>
          <p:nvPr/>
        </p:nvSpPr>
        <p:spPr>
          <a:xfrm>
            <a:off x="432619" y="2176710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18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7C784C8-1C63-367B-8766-AF205C0E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521230"/>
            <a:ext cx="11082528" cy="5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E02DAC7-7D56-D565-57AB-03581020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516610"/>
            <a:ext cx="11320272" cy="58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23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4C875B8-84E2-DCC5-4F03-41E493AE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751203"/>
            <a:ext cx="11320272" cy="30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0F70E4-93ED-486B-DE92-12185172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8" y="1493390"/>
            <a:ext cx="4089243" cy="31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82BCFB-A8F3-32E6-3868-23040F1E34E0}"/>
              </a:ext>
            </a:extLst>
          </p:cNvPr>
          <p:cNvSpPr/>
          <p:nvPr/>
        </p:nvSpPr>
        <p:spPr>
          <a:xfrm>
            <a:off x="1118586" y="3684232"/>
            <a:ext cx="2818334" cy="3462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70021-F04C-1757-E0FF-A2E8B940E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21" t="10097" r="33447" b="4800"/>
          <a:stretch/>
        </p:blipFill>
        <p:spPr>
          <a:xfrm>
            <a:off x="6096001" y="67918"/>
            <a:ext cx="4681490" cy="67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DC43952-D5E0-F5F4-510C-70DF0B6A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" y="1003501"/>
            <a:ext cx="11301984" cy="4850997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2090BF35-E4DB-BB19-7249-A9564E8942BC}"/>
              </a:ext>
            </a:extLst>
          </p:cNvPr>
          <p:cNvSpPr/>
          <p:nvPr/>
        </p:nvSpPr>
        <p:spPr>
          <a:xfrm>
            <a:off x="10369296" y="4096163"/>
            <a:ext cx="1065621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7941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57F29F4-2974-5869-7E76-61FC01A7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513101"/>
            <a:ext cx="11283696" cy="58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40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9C48C0A-AFFE-709E-444C-EAB2A743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542611"/>
            <a:ext cx="11219688" cy="57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FE59845-80F5-E8C6-D2B5-D829C5B5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46669"/>
            <a:ext cx="11411712" cy="5764661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66F542B2-28B7-F13A-0FE3-F5FA27B9004E}"/>
              </a:ext>
            </a:extLst>
          </p:cNvPr>
          <p:cNvSpPr/>
          <p:nvPr/>
        </p:nvSpPr>
        <p:spPr>
          <a:xfrm>
            <a:off x="384048" y="3215916"/>
            <a:ext cx="1275539" cy="277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0199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40852BF-588F-07DA-C1FF-D3D3BCAD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09263"/>
            <a:ext cx="11640312" cy="6239474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742EE4C-C63D-F21E-78F6-1990233C3C41}"/>
              </a:ext>
            </a:extLst>
          </p:cNvPr>
          <p:cNvSpPr/>
          <p:nvPr/>
        </p:nvSpPr>
        <p:spPr>
          <a:xfrm>
            <a:off x="274320" y="3142765"/>
            <a:ext cx="905256" cy="203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444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5A1AE22-9122-534E-DFF6-7D017B6D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391059"/>
            <a:ext cx="11375136" cy="60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7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71DB292-1DB8-D856-0B62-5CED3402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349440"/>
            <a:ext cx="11439144" cy="615911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0636020-9A8F-F5E0-263D-3E6FC08A6CB0}"/>
              </a:ext>
            </a:extLst>
          </p:cNvPr>
          <p:cNvSpPr/>
          <p:nvPr/>
        </p:nvSpPr>
        <p:spPr>
          <a:xfrm>
            <a:off x="359664" y="5035573"/>
            <a:ext cx="905256" cy="203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0652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İLGİNİZE TEŞEKKÜR EDERİZ.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erbest paraşüt atlayışı yapmış, havada süzülen büyük grup">
            <a:extLst>
              <a:ext uri="{FF2B5EF4-FFF2-40B4-BE49-F238E27FC236}">
                <a16:creationId xmlns:a16="http://schemas.microsoft.com/office/drawing/2014/main" id="{34763A7E-4AB4-1AC4-C739-55262A7B7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3" r="29854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5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17F31-8B36-DBB6-36A3-7EEE910D3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4" t="11133" r="37161" b="4800"/>
          <a:stretch/>
        </p:blipFill>
        <p:spPr>
          <a:xfrm>
            <a:off x="659836" y="120701"/>
            <a:ext cx="3694659" cy="66165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36B00B-7E15-A042-A689-42A56E834BDB}"/>
              </a:ext>
            </a:extLst>
          </p:cNvPr>
          <p:cNvSpPr/>
          <p:nvPr/>
        </p:nvSpPr>
        <p:spPr>
          <a:xfrm>
            <a:off x="479394" y="6187823"/>
            <a:ext cx="4208111" cy="262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4EF0D-2C06-2A43-6E53-238EFC135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1" t="73786" r="29519" b="11040"/>
          <a:stretch/>
        </p:blipFill>
        <p:spPr>
          <a:xfrm>
            <a:off x="5743852" y="477035"/>
            <a:ext cx="4775119" cy="97713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57D2236-17EF-B478-AF66-D38C9BF2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99" y="2326843"/>
            <a:ext cx="4089243" cy="31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66078-9A43-EBC7-D33F-7D2F77C7AE0C}"/>
              </a:ext>
            </a:extLst>
          </p:cNvPr>
          <p:cNvCxnSpPr/>
          <p:nvPr/>
        </p:nvCxnSpPr>
        <p:spPr>
          <a:xfrm>
            <a:off x="8236320" y="1518081"/>
            <a:ext cx="0" cy="6298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tr-TR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66078-9A43-EBC7-D33F-7D2F77C7AE0C}"/>
              </a:ext>
            </a:extLst>
          </p:cNvPr>
          <p:cNvCxnSpPr/>
          <p:nvPr/>
        </p:nvCxnSpPr>
        <p:spPr>
          <a:xfrm>
            <a:off x="8236320" y="1518081"/>
            <a:ext cx="0" cy="6298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D8E9B79-6083-4FB8-F3C9-E67C56BC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35" t="10485" r="36434" b="18447"/>
          <a:stretch/>
        </p:blipFill>
        <p:spPr>
          <a:xfrm>
            <a:off x="587234" y="418582"/>
            <a:ext cx="4086228" cy="60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88A28-DE80-4B7A-33CE-6F25B46E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4" t="10486" r="36435" b="18317"/>
          <a:stretch/>
        </p:blipFill>
        <p:spPr>
          <a:xfrm>
            <a:off x="4968152" y="418582"/>
            <a:ext cx="4034592" cy="5955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9B4F72-4828-DF51-0741-170027E8B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56" t="52826" r="37547" b="33506"/>
          <a:stretch/>
        </p:blipFill>
        <p:spPr>
          <a:xfrm>
            <a:off x="9102592" y="1284471"/>
            <a:ext cx="2986511" cy="9374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88F8FF-3D2A-30D5-4B8F-7075E0B13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39" t="52519" r="37568" b="35164"/>
          <a:stretch/>
        </p:blipFill>
        <p:spPr>
          <a:xfrm>
            <a:off x="9102592" y="2485748"/>
            <a:ext cx="2986511" cy="85883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974410-73C2-A53B-F214-E65B0D2D81E1}"/>
              </a:ext>
            </a:extLst>
          </p:cNvPr>
          <p:cNvSpPr/>
          <p:nvPr/>
        </p:nvSpPr>
        <p:spPr>
          <a:xfrm>
            <a:off x="4895064" y="4025160"/>
            <a:ext cx="4185727" cy="139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557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D326-5C75-F215-B45C-40BC4C12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endParaRPr lang="tr-TR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2D6C-D684-CEF6-9BB3-C5F3FA37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706" y="3755253"/>
            <a:ext cx="6206047" cy="2228373"/>
          </a:xfrm>
        </p:spPr>
        <p:txBody>
          <a:bodyPr anchor="ctr">
            <a:normAutofit/>
          </a:bodyPr>
          <a:lstStyle/>
          <a:p>
            <a:r>
              <a:rPr lang="tr-TR" sz="2200" dirty="0"/>
              <a:t>Bu aşamada Site Adminin onayı gerekmektedir.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D48DC-AEEE-DF14-8A18-A83EF7C46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84" t="3172" b="66356"/>
          <a:stretch/>
        </p:blipFill>
        <p:spPr>
          <a:xfrm>
            <a:off x="5168579" y="1181291"/>
            <a:ext cx="6455613" cy="2828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57E94-8005-52B5-33C6-09008E78F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0" t="9931" r="35631" b="37347"/>
          <a:stretch/>
        </p:blipFill>
        <p:spPr>
          <a:xfrm>
            <a:off x="567808" y="1181291"/>
            <a:ext cx="3944078" cy="40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05C2-7462-5B57-C705-AD958AE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SITE ADMIN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Person mit Maus">
            <a:extLst>
              <a:ext uri="{FF2B5EF4-FFF2-40B4-BE49-F238E27FC236}">
                <a16:creationId xmlns:a16="http://schemas.microsoft.com/office/drawing/2014/main" id="{24FBA148-D3BE-0351-82CE-7909CFA94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6" r="15241" b="-1"/>
          <a:stretch/>
        </p:blipFill>
        <p:spPr>
          <a:xfrm>
            <a:off x="5477988" y="640080"/>
            <a:ext cx="55672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D9A1583C69870F4B8A5C4B3D428A0C9C" ma:contentTypeVersion="8" ma:contentTypeDescription="Yeni belge oluşturun." ma:contentTypeScope="" ma:versionID="a2fe1adbf6062f053d098ad5ae39b7c0">
  <xsd:schema xmlns:xsd="http://www.w3.org/2001/XMLSchema" xmlns:xs="http://www.w3.org/2001/XMLSchema" xmlns:p="http://schemas.microsoft.com/office/2006/metadata/properties" xmlns:ns2="43b1aaf3-7163-4a95-89e6-6879625f4e80" targetNamespace="http://schemas.microsoft.com/office/2006/metadata/properties" ma:root="true" ma:fieldsID="636292eae397af1662662ea6a0e6dbc9" ns2:_="">
    <xsd:import namespace="43b1aaf3-7163-4a95-89e6-6879625f4e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1aaf3-7163-4a95-89e6-6879625f4e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Resim Etiketleri" ma:readOnly="false" ma:fieldId="{5cf76f15-5ced-4ddc-b409-7134ff3c332f}" ma:taxonomyMulti="true" ma:sspId="9800d2ef-935e-4a5b-bdf3-11cbe8ec3b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138EA-543B-4BFC-9FCD-8B94D91CF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D63B80-DE20-4446-981B-22DE44D64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1aaf3-7163-4a95-89e6-6879625f4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32</Words>
  <Application>Microsoft Office PowerPoint</Application>
  <PresentationFormat>Geniş ekran</PresentationFormat>
  <Paragraphs>16</Paragraphs>
  <Slides>57</Slides>
  <Notes>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HR Project</vt:lpstr>
      <vt:lpstr>LOGIN PAGE</vt:lpstr>
      <vt:lpstr>PowerPoint Sunusu</vt:lpstr>
      <vt:lpstr>CREATE ACCOUNT</vt:lpstr>
      <vt:lpstr>PowerPoint Sunusu</vt:lpstr>
      <vt:lpstr>PowerPoint Sunusu</vt:lpstr>
      <vt:lpstr>PowerPoint Sunusu</vt:lpstr>
      <vt:lpstr>PowerPoint Sunusu</vt:lpstr>
      <vt:lpstr>SITE ADMIN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COMPANY MANAGER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Project</dc:title>
  <dc:creator>merveee -</dc:creator>
  <cp:lastModifiedBy>Ahmet işler</cp:lastModifiedBy>
  <cp:revision>11</cp:revision>
  <dcterms:created xsi:type="dcterms:W3CDTF">2023-06-04T14:39:46Z</dcterms:created>
  <dcterms:modified xsi:type="dcterms:W3CDTF">2023-06-07T18:12:06Z</dcterms:modified>
</cp:coreProperties>
</file>